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23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1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86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77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36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348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32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39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80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520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433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210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3081A-014C-4459-AAC3-9F757F62FA32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1186-18A7-4016-AB05-5CAC42677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71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B4FFB5A-EE77-466D-A6F7-F7DC95A0A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562"/>
            <a:ext cx="3048000" cy="304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B682DFA-AEAE-4008-A274-A02115094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50" y="309562"/>
            <a:ext cx="3048000" cy="304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CE05A0-83B9-4C33-8CB2-C4C95AC4A0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50" y="0"/>
            <a:ext cx="2781300" cy="8953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6BEF1DA-D55E-4687-AB19-88105773BD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550" y="2414587"/>
            <a:ext cx="2324100" cy="10906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31907A7-1A45-4536-B09E-9EE26D6FF7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6200" y="3650148"/>
            <a:ext cx="6915150" cy="216720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D79E8F8-10A7-4053-AD25-FBB57DFCE5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6200" y="5987962"/>
            <a:ext cx="6915150" cy="314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185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0</Words>
  <Application>Microsoft Office PowerPoint</Application>
  <PresentationFormat>Format A4 (210 x 297 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Sebastien</dc:creator>
  <cp:lastModifiedBy>Sebastien</cp:lastModifiedBy>
  <cp:revision>1</cp:revision>
  <dcterms:created xsi:type="dcterms:W3CDTF">2022-04-08T13:34:23Z</dcterms:created>
  <dcterms:modified xsi:type="dcterms:W3CDTF">2022-04-08T14:17:11Z</dcterms:modified>
</cp:coreProperties>
</file>